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</p:sldMasterIdLst>
  <p:notesMasterIdLst>
    <p:notesMasterId r:id="rId7"/>
  </p:notesMasterIdLst>
  <p:sldIdLst>
    <p:sldId id="256" r:id="rId3"/>
    <p:sldId id="258" r:id="rId4"/>
    <p:sldId id="257" r:id="rId5"/>
    <p:sldId id="259" r:id="rId6"/>
  </p:sldIdLst>
  <p:sldSz cx="9144000" cy="5143500" type="screen16x9"/>
  <p:notesSz cx="6858000" cy="9144000"/>
  <p:embeddedFontLst>
    <p:embeddedFont>
      <p:font typeface="Varela Round" charset="-79"/>
      <p:regular r:id="rId8"/>
    </p:embeddedFont>
    <p:embeddedFont>
      <p:font typeface="Avenir Next LT Pro Demi" charset="0"/>
      <p:bold r:id="rId9"/>
      <p:boldItalic r:id="rId10"/>
    </p:embeddedFon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Montserrat SemiBold" charset="0"/>
      <p:regular r:id="rId15"/>
      <p:bold r:id="rId16"/>
      <p:italic r:id="rId17"/>
      <p:boldItalic r:id="rId18"/>
    </p:embeddedFont>
    <p:embeddedFont>
      <p:font typeface="Barlow Semi Condensed" charset="0"/>
      <p:regular r:id="rId19"/>
      <p:bold r:id="rId20"/>
      <p:italic r:id="rId21"/>
      <p:boldItalic r:id="rId22"/>
    </p:embeddedFont>
    <p:embeddedFont>
      <p:font typeface="Barlow Semi Condensed Medium" charset="0"/>
      <p:regular r:id="rId23"/>
      <p:bold r:id="rId24"/>
      <p:italic r:id="rId25"/>
      <p:boldItalic r:id="rId26"/>
    </p:embeddedFont>
    <p:embeddedFont>
      <p:font typeface="Montserrat" charset="0"/>
      <p:regular r:id="rId27"/>
      <p:bold r:id="rId28"/>
      <p:italic r:id="rId29"/>
      <p:boldItalic r:id="rId30"/>
    </p:embeddedFont>
    <p:embeddedFont>
      <p:font typeface="Fira Sans Extra Condensed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52" autoAdjust="0"/>
  </p:normalViewPr>
  <p:slideViewPr>
    <p:cSldViewPr snapToGrid="0">
      <p:cViewPr>
        <p:scale>
          <a:sx n="142" d="100"/>
          <a:sy n="142" d="100"/>
        </p:scale>
        <p:origin x="-10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21" Type="http://schemas.openxmlformats.org/officeDocument/2006/relationships/font" Target="fonts/font14.fntdata"/><Relationship Id="rId34" Type="http://schemas.openxmlformats.org/officeDocument/2006/relationships/font" Target="fonts/font27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presProps" Target="presProps.xml"/><Relationship Id="rId8" Type="http://schemas.openxmlformats.org/officeDocument/2006/relationships/font" Target="fonts/font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89165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270825" y="2867085"/>
            <a:ext cx="4384697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 dirty="0" smtClean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AB </a:t>
            </a:r>
            <a:r>
              <a:rPr lang="en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Computer Repair and Job Services</a:t>
            </a:r>
            <a:endParaRPr lang="en" sz="1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Bryan Oribiada </a:t>
            </a:r>
            <a:endParaRPr lang="en" sz="1200" dirty="0" smtClean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Aidan Desuasido</a:t>
            </a:r>
            <a:endParaRPr sz="12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386F5F32-4F68-D80F-DE4A-E468803CE25F}"/>
              </a:ext>
            </a:extLst>
          </p:cNvPr>
          <p:cNvSpPr/>
          <p:nvPr/>
        </p:nvSpPr>
        <p:spPr>
          <a:xfrm>
            <a:off x="1489262" y="1492498"/>
            <a:ext cx="5864946" cy="2258946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xmlns="" id="{6FBDB8FA-A2D3-1F44-8499-9487C4F58249}"/>
              </a:ext>
            </a:extLst>
          </p:cNvPr>
          <p:cNvSpPr/>
          <p:nvPr/>
        </p:nvSpPr>
        <p:spPr>
          <a:xfrm>
            <a:off x="1258208" y="2118697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xmlns="" id="{5D379AF6-B657-7744-6D04-5721B3AF4E5B}"/>
              </a:ext>
            </a:extLst>
          </p:cNvPr>
          <p:cNvSpPr/>
          <p:nvPr/>
        </p:nvSpPr>
        <p:spPr>
          <a:xfrm>
            <a:off x="2778275" y="2118697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Create the database schema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xmlns="" id="{901EC4F3-3323-F8BE-9446-5F5DD83EB4BB}"/>
              </a:ext>
            </a:extLst>
          </p:cNvPr>
          <p:cNvSpPr/>
          <p:nvPr/>
        </p:nvSpPr>
        <p:spPr>
          <a:xfrm>
            <a:off x="4382409" y="2118698"/>
            <a:ext cx="1378642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Start the development on the given timeline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xmlns="" id="{29F189EA-56FF-516B-37DC-A36A14220DE3}"/>
              </a:ext>
            </a:extLst>
          </p:cNvPr>
          <p:cNvSpPr/>
          <p:nvPr/>
        </p:nvSpPr>
        <p:spPr>
          <a:xfrm>
            <a:off x="5975499" y="2118698"/>
            <a:ext cx="1424901" cy="10065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Produce necessary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328601-E6A5-9337-49FB-76CD683AFBBB}"/>
              </a:ext>
            </a:extLst>
          </p:cNvPr>
          <p:cNvSpPr txBox="1"/>
          <p:nvPr/>
        </p:nvSpPr>
        <p:spPr>
          <a:xfrm>
            <a:off x="1535454" y="2111959"/>
            <a:ext cx="91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Create a wireframe to plot and plan the system needed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xmlns="" id="{658656B7-FC95-5E84-9F6B-876D321C0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84624"/>
              </p:ext>
            </p:extLst>
          </p:nvPr>
        </p:nvGraphicFramePr>
        <p:xfrm>
          <a:off x="1258208" y="716960"/>
          <a:ext cx="609600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xmlns="" val="360469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949125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D7B2BF8-64D1-C3AA-3CCC-898A6E3B72F7}"/>
              </a:ext>
            </a:extLst>
          </p:cNvPr>
          <p:cNvSpPr txBox="1"/>
          <p:nvPr/>
        </p:nvSpPr>
        <p:spPr>
          <a:xfrm>
            <a:off x="1300371" y="764428"/>
            <a:ext cx="1984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51453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3894347" y="568614"/>
            <a:ext cx="29857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Objectives</a:t>
            </a:r>
            <a:endParaRPr sz="20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3894347" y="1066233"/>
            <a:ext cx="483120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..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..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..</a:t>
            </a:r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3894347" y="568614"/>
            <a:ext cx="29857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Limitations</a:t>
            </a:r>
            <a:endParaRPr sz="20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3894347" y="1066233"/>
            <a:ext cx="483120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..</a:t>
            </a:r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..</a:t>
            </a:r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..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 smtClean="0">
                <a:solidFill>
                  <a:schemeClr val="tx1"/>
                </a:solidFill>
                <a:latin typeface="Avenir Next LT Pro Demi" panose="020B0704020202020204" pitchFamily="34" charset="0"/>
              </a:rPr>
              <a:t>..</a:t>
            </a:r>
            <a:endParaRPr lang="en-US" sz="1600" dirty="0">
              <a:solidFill>
                <a:schemeClr val="tx1"/>
              </a:solidFill>
              <a:latin typeface="Avenir Next LT Pro Demi" panose="020B0704020202020204" pitchFamily="34" charset="0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386117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55</Words>
  <Application>Microsoft Office PowerPoint</Application>
  <PresentationFormat>On-screen Show (16:9)</PresentationFormat>
  <Paragraphs>20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Arial</vt:lpstr>
      <vt:lpstr>Varela Round</vt:lpstr>
      <vt:lpstr>Avenir Next LT Pro Demi</vt:lpstr>
      <vt:lpstr>Calibri</vt:lpstr>
      <vt:lpstr>Montserrat SemiBold</vt:lpstr>
      <vt:lpstr>Barlow Semi Condensed</vt:lpstr>
      <vt:lpstr>Barlow Semi Condensed Medium</vt:lpstr>
      <vt:lpstr>Montserrat</vt:lpstr>
      <vt:lpstr>Fira Sans Extra Condensed</vt:lpstr>
      <vt:lpstr>Digit - Multi 1 - Bright</vt:lpstr>
      <vt:lpstr>Simple Light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Zenoiah</cp:lastModifiedBy>
  <cp:revision>19</cp:revision>
  <dcterms:modified xsi:type="dcterms:W3CDTF">2023-01-06T12:28:18Z</dcterms:modified>
</cp:coreProperties>
</file>